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DE9249-A420-4DB3-BB4C-8D5D48750C4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174448-E0CA-4DD6-B774-752900DF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5F15A0-58AD-4061-B359-0B8F0AFD600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6576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18 Study Guide </a:t>
            </a:r>
            <a:br>
              <a:rPr lang="en-US" dirty="0" smtClean="0"/>
            </a:b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376248" y="1714461"/>
            <a:ext cx="6511131" cy="32925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Structure of the National Government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99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77200" cy="724936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List the powers and </a:t>
            </a:r>
            <a:r>
              <a:rPr lang="en-US" dirty="0" smtClean="0"/>
              <a:t>responsibilities </a:t>
            </a:r>
            <a:r>
              <a:rPr lang="en-US" dirty="0"/>
              <a:t>of the Legislative Branch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382000" cy="3962400"/>
          </a:xfrm>
        </p:spPr>
        <p:txBody>
          <a:bodyPr numCol="2">
            <a:normAutofit fontScale="32500" lnSpcReduction="20000"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Write Laws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Conduct Oversight Investigations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Bring Impeachment Charges (House of Representatives)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Impeachment Proceedings (Senate)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Approve Treaties (Senate)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Approve Judges (Senate)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Pass Resolutions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Power of the Purse (House of Representatives</a:t>
            </a:r>
            <a:r>
              <a:rPr lang="en-US" sz="6000" b="1" dirty="0" smtClean="0"/>
              <a:t>)</a:t>
            </a:r>
            <a:endParaRPr lang="en-US" sz="6000" b="1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Collect Taxes and Borrow Money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Regulate Commerce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Coin Money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Establish Post Offices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Grant Patents and Copyrights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Create lower courts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Punish international law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Create Military/Declare War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b="1" dirty="0" smtClean="0"/>
              <a:t>Run the District of Columbia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54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77200" cy="381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List the powers and responsibilities of the Executive Branch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0772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Commander in Chief – Directs the armed forces</a:t>
            </a:r>
          </a:p>
          <a:p>
            <a:r>
              <a:rPr lang="en-US" sz="2400" dirty="0" smtClean="0"/>
              <a:t>Chief Executive</a:t>
            </a:r>
            <a:r>
              <a:rPr lang="en-US" sz="2400" dirty="0"/>
              <a:t> </a:t>
            </a:r>
            <a:r>
              <a:rPr lang="en-US" sz="2400" dirty="0" smtClean="0"/>
              <a:t>– nominate Ambassadors and Supreme Court Justices, hosts foreign leaders, gives Executive Orders, implements public policy and runs executive agencies</a:t>
            </a:r>
          </a:p>
          <a:p>
            <a:r>
              <a:rPr lang="en-US" sz="2400" dirty="0" smtClean="0"/>
              <a:t>Enforces Laws – issues pardons and reprieves</a:t>
            </a:r>
          </a:p>
          <a:p>
            <a:r>
              <a:rPr lang="en-US" sz="2400" dirty="0" smtClean="0"/>
              <a:t>Legislative Leader – Gives the State of the Union address to Congress, signs or vetoes bills, proposes the Federal Budget</a:t>
            </a:r>
          </a:p>
          <a:p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6343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6858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List the powers and responsibilities of the </a:t>
            </a:r>
            <a:r>
              <a:rPr lang="en-US" dirty="0" smtClean="0"/>
              <a:t>Judicial </a:t>
            </a:r>
            <a:r>
              <a:rPr lang="en-US" dirty="0"/>
              <a:t>Branch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41148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Judicial Review – determines the Constitutionality of Laws and Government actions</a:t>
            </a:r>
          </a:p>
          <a:p>
            <a:r>
              <a:rPr lang="en-US" sz="2800" b="1" u="sng" dirty="0" smtClean="0"/>
              <a:t>Writs of Certiorari </a:t>
            </a:r>
            <a:r>
              <a:rPr lang="en-US" sz="2800" b="1" dirty="0" smtClean="0"/>
              <a:t>– The Supreme Court can select a case for review</a:t>
            </a:r>
          </a:p>
          <a:p>
            <a:r>
              <a:rPr lang="en-US" sz="2800" b="1" dirty="0" smtClean="0"/>
              <a:t>Judicial Procedures – sets procedures for courts</a:t>
            </a:r>
          </a:p>
          <a:p>
            <a:r>
              <a:rPr lang="en-US" sz="2800" b="1" dirty="0" smtClean="0"/>
              <a:t>Sentencing Offenders – Impose sentences to offenders</a:t>
            </a:r>
          </a:p>
          <a:p>
            <a:r>
              <a:rPr lang="en-US" sz="2800" b="1" u="sng" dirty="0" smtClean="0"/>
              <a:t>Amicus Curiae Briefs </a:t>
            </a:r>
            <a:r>
              <a:rPr lang="en-US" sz="2800" b="1" dirty="0" smtClean="0"/>
              <a:t>– Review briefs submitted by people not involved in the case</a:t>
            </a:r>
          </a:p>
          <a:p>
            <a:endParaRPr lang="en-US" sz="1600" b="1" dirty="0" smtClean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499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7024744" cy="49426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Define pardon and explain who has the power to give one.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6929717" cy="2971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Pardon – a convicted criminal is freed from prison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The President has the power of the pardon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954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9342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Explain how Judicial Review expanded the power of the Supreme Court.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79248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sz="4000" b="1" u="sng" dirty="0" smtClean="0"/>
              <a:t>The Supreme Court gave themselves the power to determine the Constitutionality of laws </a:t>
            </a:r>
            <a:r>
              <a:rPr lang="en-US" sz="4000" b="1" dirty="0" smtClean="0"/>
              <a:t>passed by the legislative branch and signed by the executive branch</a:t>
            </a:r>
          </a:p>
          <a:p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6948544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Explain the Elastic Clause of the U.S. Constitution.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6777317" cy="2667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The Elastic Clause allows the legislative branch to write any laws that are “necessary and proper”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38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Name the two houses of the </a:t>
            </a:r>
            <a:r>
              <a:rPr lang="en-US" dirty="0" smtClean="0"/>
              <a:t>Legislative </a:t>
            </a:r>
            <a:r>
              <a:rPr lang="en-US" dirty="0"/>
              <a:t>Branch.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6777317" cy="179114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House of Representatives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Senate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944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Give the title of the head of the Executive Branch.  What is the title of his/her assistant?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6777317" cy="20574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President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Vice President</a:t>
            </a:r>
            <a:endParaRPr lang="en-US" sz="3000" b="1" dirty="0" smtClean="0"/>
          </a:p>
          <a:p>
            <a:endParaRPr lang="en-US" sz="3000" b="1" dirty="0"/>
          </a:p>
          <a:p>
            <a:pPr marL="68580" indent="0">
              <a:buNone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4285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6602</TotalTime>
  <Words>339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Chapter 18 Study Guide  Answers</vt:lpstr>
      <vt:lpstr>       List the powers and responsibilities of the Legislative Branch  </vt:lpstr>
      <vt:lpstr>List the powers and responsibilities of the Executive Branch</vt:lpstr>
      <vt:lpstr>List the powers and responsibilities of the Judicial Branch </vt:lpstr>
      <vt:lpstr>Define pardon and explain who has the power to give one.</vt:lpstr>
      <vt:lpstr>Explain how Judicial Review expanded the power of the Supreme Court.</vt:lpstr>
      <vt:lpstr>Explain the Elastic Clause of the U.S. Constitution.  </vt:lpstr>
      <vt:lpstr>Name the two houses of the Legislative Branch.  </vt:lpstr>
      <vt:lpstr>Give the title of the head of the Executive Branch.  What is the title of his/her assistant? 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Study Guide  Answers</dc:title>
  <dc:creator>Windows User</dc:creator>
  <cp:lastModifiedBy>Windows User</cp:lastModifiedBy>
  <cp:revision>37</cp:revision>
  <cp:lastPrinted>2016-10-24T16:36:18Z</cp:lastPrinted>
  <dcterms:created xsi:type="dcterms:W3CDTF">2016-09-16T12:34:28Z</dcterms:created>
  <dcterms:modified xsi:type="dcterms:W3CDTF">2017-01-13T16:02:03Z</dcterms:modified>
</cp:coreProperties>
</file>